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16" autoAdjust="0"/>
    <p:restoredTop sz="94660"/>
  </p:normalViewPr>
  <p:slideViewPr>
    <p:cSldViewPr>
      <p:cViewPr varScale="1">
        <p:scale>
          <a:sx n="84" d="100"/>
          <a:sy n="84" d="100"/>
        </p:scale>
        <p:origin x="-138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B7FB4D2-30E1-4C4E-B201-38D88D07A2A5}" type="datetimeFigureOut">
              <a:rPr lang="sk-SK" smtClean="0"/>
              <a:pPr/>
              <a:t>20.6.2018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8464FBB-1D55-4331-B872-431990EA4E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B4D2-30E1-4C4E-B201-38D88D07A2A5}" type="datetimeFigureOut">
              <a:rPr lang="sk-SK" smtClean="0"/>
              <a:pPr/>
              <a:t>20.6.2018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4FBB-1D55-4331-B872-431990EA4E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B4D2-30E1-4C4E-B201-38D88D07A2A5}" type="datetimeFigureOut">
              <a:rPr lang="sk-SK" smtClean="0"/>
              <a:pPr/>
              <a:t>20.6.2018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4FBB-1D55-4331-B872-431990EA4E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B4D2-30E1-4C4E-B201-38D88D07A2A5}" type="datetimeFigureOut">
              <a:rPr lang="sk-SK" smtClean="0"/>
              <a:pPr/>
              <a:t>20.6.2018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4FBB-1D55-4331-B872-431990EA4E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B4D2-30E1-4C4E-B201-38D88D07A2A5}" type="datetimeFigureOut">
              <a:rPr lang="sk-SK" smtClean="0"/>
              <a:pPr/>
              <a:t>20.6.2018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4FBB-1D55-4331-B872-431990EA4E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B4D2-30E1-4C4E-B201-38D88D07A2A5}" type="datetimeFigureOut">
              <a:rPr lang="sk-SK" smtClean="0"/>
              <a:pPr/>
              <a:t>20.6.2018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4FBB-1D55-4331-B872-431990EA4E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7FB4D2-30E1-4C4E-B201-38D88D07A2A5}" type="datetimeFigureOut">
              <a:rPr lang="sk-SK" smtClean="0"/>
              <a:pPr/>
              <a:t>20.6.2018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464FBB-1D55-4331-B872-431990EA4E3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B7FB4D2-30E1-4C4E-B201-38D88D07A2A5}" type="datetimeFigureOut">
              <a:rPr lang="sk-SK" smtClean="0"/>
              <a:pPr/>
              <a:t>20.6.2018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8464FBB-1D55-4331-B872-431990EA4E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B4D2-30E1-4C4E-B201-38D88D07A2A5}" type="datetimeFigureOut">
              <a:rPr lang="sk-SK" smtClean="0"/>
              <a:pPr/>
              <a:t>20.6.2018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4FBB-1D55-4331-B872-431990EA4E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B4D2-30E1-4C4E-B201-38D88D07A2A5}" type="datetimeFigureOut">
              <a:rPr lang="sk-SK" smtClean="0"/>
              <a:pPr/>
              <a:t>20.6.2018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4FBB-1D55-4331-B872-431990EA4E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B4D2-30E1-4C4E-B201-38D88D07A2A5}" type="datetimeFigureOut">
              <a:rPr lang="sk-SK" smtClean="0"/>
              <a:pPr/>
              <a:t>20.6.2018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4FBB-1D55-4331-B872-431990EA4E3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B7FB4D2-30E1-4C4E-B201-38D88D07A2A5}" type="datetimeFigureOut">
              <a:rPr lang="sk-SK" smtClean="0"/>
              <a:pPr/>
              <a:t>20.6.2018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8464FBB-1D55-4331-B872-431990EA4E3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Ka%C5%A1tie%C4%BE_v_%C5%BDiari_nad_Hronom" TargetMode="External"/><Relationship Id="rId2" Type="http://schemas.openxmlformats.org/officeDocument/2006/relationships/hyperlink" Target="http://slovakia.travel/sikma-veza-v-banskej-bystric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Budat%C3%ADnsky_hrad" TargetMode="External"/><Relationship Id="rId5" Type="http://schemas.openxmlformats.org/officeDocument/2006/relationships/hyperlink" Target="http://www.hrady.sk/budatin.php" TargetMode="External"/><Relationship Id="rId4" Type="http://schemas.openxmlformats.org/officeDocument/2006/relationships/hyperlink" Target="http://slovakia.travel/pusty-hr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58200" cy="1470025"/>
          </a:xfrm>
        </p:spPr>
        <p:txBody>
          <a:bodyPr/>
          <a:lstStyle/>
          <a:p>
            <a:r>
              <a:rPr lang="sk-SK" b="1" i="1" dirty="0" smtClean="0"/>
              <a:t>Historické pamiatky na strednom Slovensku</a:t>
            </a:r>
            <a:endParaRPr lang="sk-SK" b="1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4953000" cy="1752600"/>
          </a:xfrm>
        </p:spPr>
        <p:txBody>
          <a:bodyPr>
            <a:normAutofit/>
          </a:bodyPr>
          <a:lstStyle/>
          <a:p>
            <a:pPr algn="ctr"/>
            <a:r>
              <a:rPr lang="sk-SK" sz="2800" b="1" i="1" dirty="0" smtClean="0">
                <a:solidFill>
                  <a:schemeClr val="bg1"/>
                </a:solidFill>
                <a:latin typeface="+mj-lt"/>
              </a:rPr>
              <a:t>Mária </a:t>
            </a:r>
            <a:r>
              <a:rPr lang="sk-SK" sz="2800" b="1" i="1" dirty="0" smtClean="0">
                <a:solidFill>
                  <a:schemeClr val="bg1"/>
                </a:solidFill>
                <a:latin typeface="+mj-lt"/>
              </a:rPr>
              <a:t>Ihradská</a:t>
            </a:r>
          </a:p>
          <a:p>
            <a:pPr algn="ctr"/>
            <a:r>
              <a:rPr lang="sk-SK" sz="2800" b="1" i="1" dirty="0" smtClean="0">
                <a:solidFill>
                  <a:schemeClr val="bg1"/>
                </a:solidFill>
                <a:latin typeface="+mj-lt"/>
              </a:rPr>
              <a:t>3.C</a:t>
            </a:r>
            <a:endParaRPr lang="sk-SK" sz="28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530" name="Picture 2" descr="Výsledok vyhľadávania obrázkov pre dopyt kaštieľ žiar nad hron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628800"/>
            <a:ext cx="2695129" cy="1934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Výsledok vyhľadávania obrázkov pre dopyt pusty hr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4408490" cy="1983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Súvisiaci obr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293096"/>
            <a:ext cx="3074098" cy="2348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sk-SK" b="1" i="1" dirty="0" smtClean="0"/>
              <a:t>Ďakujem za pozornosť.</a:t>
            </a:r>
            <a:endParaRPr lang="sk-SK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sk-SK" b="1" i="1" dirty="0" smtClean="0"/>
              <a:t>Kaštieľ v Žiari nad Hronom</a:t>
            </a:r>
            <a:endParaRPr lang="sk-SK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 Inak nazývaný aj </a:t>
            </a:r>
            <a:r>
              <a:rPr lang="sk-SK" b="1" dirty="0" smtClean="0"/>
              <a:t>Biskupský kaštieľ, </a:t>
            </a:r>
            <a:r>
              <a:rPr lang="sk-SK" dirty="0" smtClean="0"/>
              <a:t>je renesančno-barokový kaštieľ s klasicistickou prestavbou postavený na základoch staršieho stredovekého hradiska v prvej polovici 17. storočia ostrihomským arcibiskupom </a:t>
            </a:r>
            <a:r>
              <a:rPr lang="sk-SK" b="1" dirty="0" smtClean="0"/>
              <a:t>Petrom </a:t>
            </a:r>
            <a:r>
              <a:rPr lang="sk-SK" b="1" dirty="0" err="1" smtClean="0"/>
              <a:t>Pazmáňom</a:t>
            </a:r>
            <a:r>
              <a:rPr lang="sk-SK" b="1" dirty="0" smtClean="0"/>
              <a:t>.</a:t>
            </a:r>
          </a:p>
          <a:p>
            <a:pPr>
              <a:buNone/>
            </a:pPr>
            <a:r>
              <a:rPr lang="sk-SK" dirty="0" smtClean="0"/>
              <a:t>   Je jednou z najzaujímavejších a najkrajších historických pamiatok </a:t>
            </a:r>
            <a:r>
              <a:rPr lang="sk-SK" b="1" dirty="0" smtClean="0"/>
              <a:t>Žiarskeho regiónu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 Kaštieľ sa nachádza pri </a:t>
            </a:r>
            <a:r>
              <a:rPr lang="sk-SK" b="1" dirty="0" smtClean="0"/>
              <a:t>Parku Štefana </a:t>
            </a:r>
            <a:r>
              <a:rPr lang="sk-SK" b="1" dirty="0" err="1" smtClean="0"/>
              <a:t>Moyzesa</a:t>
            </a:r>
            <a:r>
              <a:rPr lang="sk-SK" dirty="0" smtClean="0"/>
              <a:t>, jeho súčasťou je park a kaplnka so zachovanými maľbami.</a:t>
            </a:r>
            <a:endParaRPr lang="sk-SK" dirty="0"/>
          </a:p>
        </p:txBody>
      </p:sp>
      <p:pic>
        <p:nvPicPr>
          <p:cNvPr id="20482" name="Picture 2" descr="Výsledok vyhľadávania obrázkov pre dopyt kaštieľ žiar nad hron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4252764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488" name="Picture 8" descr="Výsledok vyhľadávania obrázkov pre dopyt kaštieľ žiar nad hron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645024"/>
            <a:ext cx="3726193" cy="2794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sk-SK" b="1" i="1" dirty="0" smtClean="0"/>
              <a:t>Pustý hrad</a:t>
            </a:r>
            <a:endParaRPr lang="sk-SK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 Pustý hrad  je </a:t>
            </a:r>
            <a:r>
              <a:rPr lang="sk-SK" b="1" dirty="0" smtClean="0"/>
              <a:t>hradný komplex </a:t>
            </a:r>
            <a:r>
              <a:rPr lang="sk-SK" dirty="0" smtClean="0"/>
              <a:t>v katastrálnom území mesta </a:t>
            </a:r>
            <a:r>
              <a:rPr lang="sk-SK" b="1" dirty="0" smtClean="0"/>
              <a:t>Zvolen</a:t>
            </a:r>
            <a:r>
              <a:rPr lang="sk-SK" dirty="0" smtClean="0"/>
              <a:t> nad sútokom Hrona a Slatiny v nadmorskej výške </a:t>
            </a:r>
            <a:r>
              <a:rPr lang="sk-SK" b="1" dirty="0" smtClean="0"/>
              <a:t>475 – 571 m n. m. </a:t>
            </a:r>
            <a:r>
              <a:rPr lang="sk-SK" dirty="0" smtClean="0"/>
              <a:t>Skladá sa z dvoch hradných komplexov: </a:t>
            </a:r>
            <a:r>
              <a:rPr lang="sk-SK" b="1" dirty="0" smtClean="0"/>
              <a:t>Dolného a Horného hradu. </a:t>
            </a:r>
          </a:p>
          <a:p>
            <a:pPr>
              <a:buNone/>
            </a:pPr>
            <a:r>
              <a:rPr lang="sk-SK" dirty="0" smtClean="0"/>
              <a:t>  Medzi nimi sa nachádza tzv. spojovacia časť dlhá takmer 400 metrov, ktorú v časti pri Dolnom hrade tvorí 206 metrov dlhý múr.</a:t>
            </a:r>
            <a:endParaRPr lang="sk-SK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6680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 Celková rozloha Pustého hradu je </a:t>
            </a:r>
            <a:r>
              <a:rPr lang="sk-SK" b="1" dirty="0" smtClean="0"/>
              <a:t>7,6 ha</a:t>
            </a:r>
            <a:r>
              <a:rPr lang="sk-SK" dirty="0" smtClean="0"/>
              <a:t>.</a:t>
            </a:r>
          </a:p>
          <a:p>
            <a:pPr>
              <a:buNone/>
            </a:pPr>
            <a:r>
              <a:rPr lang="sk-SK" dirty="0" smtClean="0"/>
              <a:t>   I keď ide o ruinu, v porovnaní s inými európskymi ale aj svetovými hradmi vystavanými na vrchoch, </a:t>
            </a:r>
            <a:r>
              <a:rPr lang="sk-SK" b="1" dirty="0" smtClean="0"/>
              <a:t>je pravdepodobne najväčší.</a:t>
            </a:r>
            <a:endParaRPr lang="sk-SK" b="1" dirty="0"/>
          </a:p>
        </p:txBody>
      </p:sp>
      <p:pic>
        <p:nvPicPr>
          <p:cNvPr id="18438" name="Picture 6" descr="Výsledok vyhľadávania obrázkov pre dopyt pusty hr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05064"/>
            <a:ext cx="3836928" cy="2564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40" name="Picture 8" descr="Výsledok vyhľadávania obrázkov pre dopyt pusty hr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49080"/>
            <a:ext cx="4176464" cy="2346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sk-SK" b="1" i="1" dirty="0" smtClean="0"/>
              <a:t>Šikmá veža v Banskej Bystrici</a:t>
            </a:r>
            <a:endParaRPr lang="sk-SK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b="1" dirty="0" smtClean="0"/>
              <a:t>  Hodinová veža</a:t>
            </a:r>
            <a:r>
              <a:rPr lang="sk-SK" dirty="0" smtClean="0"/>
              <a:t>, tiež známa pod názvom </a:t>
            </a:r>
            <a:r>
              <a:rPr lang="sk-SK" b="1" dirty="0" smtClean="0"/>
              <a:t>zelená</a:t>
            </a:r>
            <a:r>
              <a:rPr lang="sk-SK" dirty="0" smtClean="0"/>
              <a:t>, </a:t>
            </a:r>
            <a:r>
              <a:rPr lang="sk-SK" b="1" dirty="0" err="1" smtClean="0"/>
              <a:t>vážnicová</a:t>
            </a:r>
            <a:r>
              <a:rPr lang="sk-SK" dirty="0" smtClean="0"/>
              <a:t> a najnovšie aj </a:t>
            </a:r>
            <a:r>
              <a:rPr lang="sk-SK" b="1" dirty="0" smtClean="0"/>
              <a:t>šikmá</a:t>
            </a:r>
            <a:r>
              <a:rPr lang="sk-SK" dirty="0" smtClean="0"/>
              <a:t>, stojí na hornom konci </a:t>
            </a:r>
            <a:r>
              <a:rPr lang="sk-SK" b="1" dirty="0" smtClean="0"/>
              <a:t>Námestia SNP v</a:t>
            </a:r>
            <a:r>
              <a:rPr lang="sk-SK" dirty="0" smtClean="0"/>
              <a:t> Banskej Bystrici.</a:t>
            </a:r>
          </a:p>
          <a:p>
            <a:pPr>
              <a:buNone/>
            </a:pPr>
            <a:r>
              <a:rPr lang="sk-SK" dirty="0" smtClean="0"/>
              <a:t>   Patrí medzi dominanty vytvárajúce siluetu historického jadra mesta.</a:t>
            </a:r>
          </a:p>
          <a:p>
            <a:pPr>
              <a:buNone/>
            </a:pPr>
            <a:r>
              <a:rPr lang="sk-SK" dirty="0" smtClean="0"/>
              <a:t>  Od začiatku </a:t>
            </a:r>
            <a:r>
              <a:rPr lang="sk-SK" b="1" dirty="0" smtClean="0"/>
              <a:t>20. storočia </a:t>
            </a:r>
            <a:r>
              <a:rPr lang="sk-SK" dirty="0" smtClean="0"/>
              <a:t>sa </a:t>
            </a:r>
            <a:r>
              <a:rPr lang="sk-SK" dirty="0" err="1" smtClean="0"/>
              <a:t>sa</a:t>
            </a:r>
            <a:r>
              <a:rPr lang="sk-SK" dirty="0" smtClean="0"/>
              <a:t> veža postupne vychyľuje od osi, ktoré je viditeľné aj voľným okom. </a:t>
            </a:r>
          </a:p>
          <a:p>
            <a:pPr>
              <a:buNone/>
            </a:pPr>
            <a:r>
              <a:rPr lang="sk-SK" dirty="0" smtClean="0"/>
              <a:t>   V súčasnosti je šikmou až o </a:t>
            </a:r>
            <a:r>
              <a:rPr lang="sk-SK" b="1" dirty="0" smtClean="0"/>
              <a:t>68 cm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  V súčasnosti je hodinová veža prístupná verejnosti, na jej vrchol vedie drevené schodisko so </a:t>
            </a:r>
            <a:r>
              <a:rPr lang="sk-SK" b="1" dirty="0" smtClean="0"/>
              <a:t>101 schodmi </a:t>
            </a:r>
            <a:r>
              <a:rPr lang="sk-SK" dirty="0" smtClean="0"/>
              <a:t>a z ochodze veže je možné sledovať nádherný pohľad na panorámu celého námestia pod vašimi nohami a v diaľke zas na končiare </a:t>
            </a:r>
            <a:r>
              <a:rPr lang="sk-SK" b="1" dirty="0" smtClean="0"/>
              <a:t>Kremnických vrchov</a:t>
            </a:r>
            <a:r>
              <a:rPr lang="sk-SK" dirty="0" smtClean="0"/>
              <a:t>, či</a:t>
            </a:r>
            <a:r>
              <a:rPr lang="sk-SK" b="1" dirty="0" smtClean="0"/>
              <a:t> Nízkych Tatier.</a:t>
            </a:r>
            <a:endParaRPr lang="sk-SK" b="1" dirty="0"/>
          </a:p>
        </p:txBody>
      </p:sp>
      <p:pic>
        <p:nvPicPr>
          <p:cNvPr id="16386" name="Picture 2" descr="Výsledok vyhľadávania obrázkov pre dopyt šikmá veža banská bystrica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25144"/>
            <a:ext cx="3168352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8" name="Picture 4" descr="Výsledok vyhľadávania obrázkov pre dopyt šikmá veža banská bystrica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509120"/>
            <a:ext cx="2820021" cy="2204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sk-SK" b="1" i="1" dirty="0" err="1" smtClean="0"/>
              <a:t>Budatínsky</a:t>
            </a:r>
            <a:r>
              <a:rPr lang="sk-SK" b="1" i="1" dirty="0" smtClean="0"/>
              <a:t> hrad</a:t>
            </a:r>
            <a:endParaRPr lang="sk-SK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sk-SK" b="1" dirty="0" smtClean="0"/>
              <a:t>  </a:t>
            </a:r>
            <a:r>
              <a:rPr lang="sk-SK" sz="2700" b="1" dirty="0" err="1" smtClean="0"/>
              <a:t>Budatínsky</a:t>
            </a:r>
            <a:r>
              <a:rPr lang="sk-SK" sz="2700" b="1" dirty="0" smtClean="0"/>
              <a:t> hrad</a:t>
            </a:r>
            <a:r>
              <a:rPr lang="sk-SK" sz="2700" dirty="0" smtClean="0"/>
              <a:t> (pôvodne hrad, neskôr prestavaný na zámok) sa nachádza v </a:t>
            </a:r>
            <a:r>
              <a:rPr lang="sk-SK" sz="2700" b="1" dirty="0" smtClean="0"/>
              <a:t>Žilinskej mestskej časti </a:t>
            </a:r>
            <a:r>
              <a:rPr lang="sk-SK" sz="2700" b="1" dirty="0" err="1" smtClean="0"/>
              <a:t>Budatín</a:t>
            </a:r>
            <a:r>
              <a:rPr lang="sk-SK" sz="2700" dirty="0" smtClean="0"/>
              <a:t>, pri sútoku riek Váh a Kysuca. </a:t>
            </a:r>
          </a:p>
          <a:p>
            <a:pPr>
              <a:buNone/>
            </a:pPr>
            <a:r>
              <a:rPr lang="sk-SK" sz="2700" dirty="0" smtClean="0"/>
              <a:t>   Hrad vznikol v druhej polovici </a:t>
            </a:r>
            <a:r>
              <a:rPr lang="sk-SK" sz="2700" b="1" dirty="0" smtClean="0"/>
              <a:t>13. storočia</a:t>
            </a:r>
            <a:r>
              <a:rPr lang="sk-SK" sz="2700" dirty="0" smtClean="0"/>
              <a:t>, v súčasnosti je zachovalý a sprístupnený verejnosti, sídli v ňom </a:t>
            </a:r>
            <a:r>
              <a:rPr lang="sk-SK" sz="2700" b="1" dirty="0" smtClean="0"/>
              <a:t>Považské múzeum</a:t>
            </a:r>
            <a:r>
              <a:rPr lang="sk-SK" sz="2700" dirty="0" smtClean="0"/>
              <a:t>. </a:t>
            </a:r>
            <a:endParaRPr lang="sk-SK" sz="2700" dirty="0"/>
          </a:p>
        </p:txBody>
      </p:sp>
      <p:pic>
        <p:nvPicPr>
          <p:cNvPr id="15362" name="Picture 2" descr="Výsledok vyhľadávania obrázkov pre dopyt budatínsky hr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7244" y="4725144"/>
            <a:ext cx="2917203" cy="1950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364" name="Picture 4" descr="Výsledok vyhľadávania obrázkov pre dopyt budatínsky hr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869160"/>
            <a:ext cx="4802859" cy="1692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sk-SK" b="1" i="1" dirty="0" smtClean="0"/>
              <a:t>Zdroje:</a:t>
            </a:r>
            <a:endParaRPr lang="sk-SK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/>
          <a:lstStyle/>
          <a:p>
            <a:r>
              <a:rPr lang="sk-SK" dirty="0" smtClean="0">
                <a:hlinkClick r:id="rId2"/>
              </a:rPr>
              <a:t>http://slovakia.travel/sikma-veza-v-banskej-bystrici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https://sk.wikipedia.org/wiki/Ka%C5%A1tie%C4%BE_v_%C5%BDiari_nad_Hronom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http://slovakia.travel/pusty-hrad</a:t>
            </a:r>
            <a:endParaRPr lang="sk-SK" dirty="0" smtClean="0"/>
          </a:p>
          <a:p>
            <a:r>
              <a:rPr lang="sk-SK" dirty="0" smtClean="0">
                <a:hlinkClick r:id="rId5"/>
              </a:rPr>
              <a:t>http://www.hrady.sk/budatin.php</a:t>
            </a:r>
            <a:endParaRPr lang="sk-SK" dirty="0" smtClean="0"/>
          </a:p>
          <a:p>
            <a:r>
              <a:rPr lang="sk-SK" dirty="0" smtClean="0">
                <a:hlinkClick r:id="rId6"/>
              </a:rPr>
              <a:t>https://sk.wikipedia.org/wiki/Budat%C3%ADnsky_hrad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55</TotalTime>
  <Words>220</Words>
  <Application>Microsoft Office PowerPoint</Application>
  <PresentationFormat>Prezentácia na obrazovke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Mestský</vt:lpstr>
      <vt:lpstr>Historické pamiatky na strednom Slovensku</vt:lpstr>
      <vt:lpstr>Kaštieľ v Žiari nad Hronom</vt:lpstr>
      <vt:lpstr>Snímka 3</vt:lpstr>
      <vt:lpstr>Pustý hrad</vt:lpstr>
      <vt:lpstr>Snímka 5</vt:lpstr>
      <vt:lpstr>Šikmá veža v Banskej Bystrici</vt:lpstr>
      <vt:lpstr>Snímka 7</vt:lpstr>
      <vt:lpstr>Budatínsky hrad</vt:lpstr>
      <vt:lpstr>Zdroje:</vt:lpstr>
      <vt:lpstr>Ďakujem za pozornosť.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Historické pamiatky na strednom Slovensku</dc:title>
  <dc:creator>Laptop Janka</dc:creator>
  <cp:lastModifiedBy>Majuš Ihradská</cp:lastModifiedBy>
  <cp:revision>8</cp:revision>
  <dcterms:created xsi:type="dcterms:W3CDTF">2018-06-19T18:52:15Z</dcterms:created>
  <dcterms:modified xsi:type="dcterms:W3CDTF">2018-06-20T05:31:24Z</dcterms:modified>
</cp:coreProperties>
</file>