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7" d="100"/>
          <a:sy n="37" d="100"/>
        </p:scale>
        <p:origin x="-821"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14" name="Nadpis 13"/>
          <p:cNvSpPr>
            <a:spLocks noGrp="1"/>
          </p:cNvSpPr>
          <p:nvPr>
            <p:ph type="ctrTitle"/>
          </p:nvPr>
        </p:nvSpPr>
        <p:spPr>
          <a:xfrm>
            <a:off x="1432560" y="359898"/>
            <a:ext cx="7406640" cy="1472184"/>
          </a:xfrm>
        </p:spPr>
        <p:txBody>
          <a:bodyPr anchor="b"/>
          <a:lstStyle>
            <a:lvl1pPr algn="l">
              <a:defRPr/>
            </a:lvl1pPr>
            <a:extLst/>
          </a:lstStyle>
          <a:p>
            <a:r>
              <a:rPr kumimoji="0" lang="sk-SK" smtClean="0"/>
              <a:t>Kliknite sem a upravte štýl predlohy nadpisov.</a:t>
            </a:r>
            <a:endParaRPr kumimoji="0" lang="en-US"/>
          </a:p>
        </p:txBody>
      </p:sp>
      <p:sp>
        <p:nvSpPr>
          <p:cNvPr id="22" name="Podnadpis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sk-SK" smtClean="0"/>
              <a:t>Kliknite sem a upravte štýl predlohy podnadpisov.</a:t>
            </a:r>
            <a:endParaRPr kumimoji="0" lang="en-US"/>
          </a:p>
        </p:txBody>
      </p:sp>
      <p:sp>
        <p:nvSpPr>
          <p:cNvPr id="7" name="Zástupný symbol dátumu 6"/>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20" name="Zástupný symbol päty 19"/>
          <p:cNvSpPr>
            <a:spLocks noGrp="1"/>
          </p:cNvSpPr>
          <p:nvPr>
            <p:ph type="ftr" sz="quarter" idx="11"/>
          </p:nvPr>
        </p:nvSpPr>
        <p:spPr/>
        <p:txBody>
          <a:bodyPr/>
          <a:lstStyle>
            <a:extLst/>
          </a:lstStyle>
          <a:p>
            <a:endParaRPr lang="sk-SK"/>
          </a:p>
        </p:txBody>
      </p:sp>
      <p:sp>
        <p:nvSpPr>
          <p:cNvPr id="10" name="Zástupný symbol čísla snímky 9"/>
          <p:cNvSpPr>
            <a:spLocks noGrp="1"/>
          </p:cNvSpPr>
          <p:nvPr>
            <p:ph type="sldNum" sz="quarter" idx="12"/>
          </p:nvPr>
        </p:nvSpPr>
        <p:spPr/>
        <p:txBody>
          <a:bodyPr/>
          <a:lstStyle>
            <a:extLst/>
          </a:lstStyle>
          <a:p>
            <a:fld id="{8D6AB4BC-3DD6-4B1D-B1DB-EB3FDBA756FD}" type="slidenum">
              <a:rPr lang="sk-SK" smtClean="0"/>
              <a:t>‹#›</a:t>
            </a:fld>
            <a:endParaRPr lang="sk-SK"/>
          </a:p>
        </p:txBody>
      </p:sp>
      <p:sp>
        <p:nvSpPr>
          <p:cNvPr id="8" name="Ová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á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p:txBody>
          <a:bodyPr vert="eaVert"/>
          <a:lstStyle>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5" name="Zástupný symbol päty 4"/>
          <p:cNvSpPr>
            <a:spLocks noGrp="1"/>
          </p:cNvSpPr>
          <p:nvPr>
            <p:ph type="ftr" sz="quarter" idx="11"/>
          </p:nvPr>
        </p:nvSpPr>
        <p:spPr/>
        <p:txBody>
          <a:bodyPr/>
          <a:lstStyle>
            <a:extLst/>
          </a:lstStyle>
          <a:p>
            <a:endParaRPr lang="sk-SK"/>
          </a:p>
        </p:txBody>
      </p:sp>
      <p:sp>
        <p:nvSpPr>
          <p:cNvPr id="6" name="Zástupný symbol čísla snímky 5"/>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858000" y="274639"/>
            <a:ext cx="1828800" cy="5851525"/>
          </a:xfrm>
        </p:spPr>
        <p:txBody>
          <a:bodyPr vert="eaVert"/>
          <a:lstStyle>
            <a:extLst/>
          </a:lstStyle>
          <a:p>
            <a:r>
              <a:rPr kumimoji="0" lang="sk-SK" smtClean="0"/>
              <a:t>Kliknite sem a upravte štýl predlohy nadpisov.</a:t>
            </a:r>
            <a:endParaRPr kumimoji="0" lang="en-US"/>
          </a:p>
        </p:txBody>
      </p:sp>
      <p:sp>
        <p:nvSpPr>
          <p:cNvPr id="3" name="Zástupný symbol zvislého textu 2"/>
          <p:cNvSpPr>
            <a:spLocks noGrp="1"/>
          </p:cNvSpPr>
          <p:nvPr>
            <p:ph type="body" orient="vert" idx="1"/>
          </p:nvPr>
        </p:nvSpPr>
        <p:spPr>
          <a:xfrm>
            <a:off x="1143000" y="274640"/>
            <a:ext cx="5562600" cy="5851525"/>
          </a:xfrm>
        </p:spPr>
        <p:txBody>
          <a:bodyPr vert="eaVert"/>
          <a:lstStyle>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5" name="Zástupný symbol päty 4"/>
          <p:cNvSpPr>
            <a:spLocks noGrp="1"/>
          </p:cNvSpPr>
          <p:nvPr>
            <p:ph type="ftr" sz="quarter" idx="11"/>
          </p:nvPr>
        </p:nvSpPr>
        <p:spPr/>
        <p:txBody>
          <a:bodyPr/>
          <a:lstStyle>
            <a:extLst/>
          </a:lstStyle>
          <a:p>
            <a:endParaRPr lang="sk-SK"/>
          </a:p>
        </p:txBody>
      </p:sp>
      <p:sp>
        <p:nvSpPr>
          <p:cNvPr id="6" name="Zástupný symbol čísla snímky 5"/>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sk-SK" smtClean="0"/>
              <a:t>Kliknite sem a upravte štýl predlohy nadpisov.</a:t>
            </a:r>
            <a:endParaRPr kumimoji="0" lang="en-US"/>
          </a:p>
        </p:txBody>
      </p:sp>
      <p:sp>
        <p:nvSpPr>
          <p:cNvPr id="3" name="Zástupný symbol obsahu 2"/>
          <p:cNvSpPr>
            <a:spLocks noGrp="1"/>
          </p:cNvSpPr>
          <p:nvPr>
            <p:ph idx="1"/>
          </p:nvPr>
        </p:nvSpPr>
        <p:spPr/>
        <p:txBody>
          <a:bodyPr/>
          <a:lstStyle>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5" name="Zástupný symbol päty 4"/>
          <p:cNvSpPr>
            <a:spLocks noGrp="1"/>
          </p:cNvSpPr>
          <p:nvPr>
            <p:ph type="ftr" sz="quarter" idx="11"/>
          </p:nvPr>
        </p:nvSpPr>
        <p:spPr/>
        <p:txBody>
          <a:bodyPr/>
          <a:lstStyle>
            <a:extLst/>
          </a:lstStyle>
          <a:p>
            <a:endParaRPr lang="sk-SK"/>
          </a:p>
        </p:txBody>
      </p:sp>
      <p:sp>
        <p:nvSpPr>
          <p:cNvPr id="6" name="Zástupný symbol čísla snímky 5"/>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lavička sekcie">
    <p:spTree>
      <p:nvGrpSpPr>
        <p:cNvPr id="1" name=""/>
        <p:cNvGrpSpPr/>
        <p:nvPr/>
      </p:nvGrpSpPr>
      <p:grpSpPr>
        <a:xfrm>
          <a:off x="0" y="0"/>
          <a:ext cx="0" cy="0"/>
          <a:chOff x="0" y="0"/>
          <a:chExt cx="0" cy="0"/>
        </a:xfrm>
      </p:grpSpPr>
      <p:sp>
        <p:nvSpPr>
          <p:cNvPr id="7" name="Obdĺžni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dpis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sk-SK" smtClean="0"/>
              <a:t>Kliknite sem a upravte štýly predlohy textu.</a:t>
            </a:r>
          </a:p>
        </p:txBody>
      </p:sp>
      <p:sp>
        <p:nvSpPr>
          <p:cNvPr id="4" name="Zástupný symbol dátumu 3"/>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5" name="Zástupný symbol päty 4"/>
          <p:cNvSpPr>
            <a:spLocks noGrp="1"/>
          </p:cNvSpPr>
          <p:nvPr>
            <p:ph type="ftr" sz="quarter" idx="11"/>
          </p:nvPr>
        </p:nvSpPr>
        <p:spPr/>
        <p:txBody>
          <a:bodyPr/>
          <a:lstStyle>
            <a:extLst/>
          </a:lstStyle>
          <a:p>
            <a:endParaRPr lang="sk-SK"/>
          </a:p>
        </p:txBody>
      </p:sp>
      <p:sp>
        <p:nvSpPr>
          <p:cNvPr id="6" name="Zástupný symbol čísla snímky 5"/>
          <p:cNvSpPr>
            <a:spLocks noGrp="1"/>
          </p:cNvSpPr>
          <p:nvPr>
            <p:ph type="sldNum" sz="quarter" idx="12"/>
          </p:nvPr>
        </p:nvSpPr>
        <p:spPr/>
        <p:txBody>
          <a:bodyPr/>
          <a:lstStyle>
            <a:extLst/>
          </a:lstStyle>
          <a:p>
            <a:fld id="{8D6AB4BC-3DD6-4B1D-B1DB-EB3FDBA756FD}" type="slidenum">
              <a:rPr lang="sk-SK" smtClean="0"/>
              <a:t>‹#›</a:t>
            </a:fld>
            <a:endParaRPr lang="sk-SK"/>
          </a:p>
        </p:txBody>
      </p:sp>
      <p:sp>
        <p:nvSpPr>
          <p:cNvPr id="10" name="Obdĺžni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á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á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lstStyle>
            <a:extLst/>
          </a:lstStyle>
          <a:p>
            <a:r>
              <a:rPr kumimoji="0" lang="sk-SK" smtClean="0"/>
              <a:t>Kliknite sem a upravte štýl predlohy nadpisov.</a:t>
            </a:r>
            <a:endParaRPr kumimoji="0" lang="en-US"/>
          </a:p>
        </p:txBody>
      </p:sp>
      <p:sp>
        <p:nvSpPr>
          <p:cNvPr id="3" name="Zástupný symbol obsah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6" name="Zástupný symbol päty 5"/>
          <p:cNvSpPr>
            <a:spLocks noGrp="1"/>
          </p:cNvSpPr>
          <p:nvPr>
            <p:ph type="ftr" sz="quarter" idx="11"/>
          </p:nvPr>
        </p:nvSpPr>
        <p:spPr/>
        <p:txBody>
          <a:bodyPr/>
          <a:lstStyle>
            <a:extLst/>
          </a:lstStyle>
          <a:p>
            <a:endParaRPr lang="sk-SK"/>
          </a:p>
        </p:txBody>
      </p:sp>
      <p:sp>
        <p:nvSpPr>
          <p:cNvPr id="7" name="Zástupný symbol čísla snímky 6"/>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sk-SK" smtClean="0"/>
              <a:t>Kliknite sem a upravte štýl predlohy nadpisov.</a:t>
            </a:r>
            <a:endParaRPr kumimoji="0" lang="en-US"/>
          </a:p>
        </p:txBody>
      </p:sp>
      <p:sp>
        <p:nvSpPr>
          <p:cNvPr id="3" name="Zástupný symbol textu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k-SK" smtClean="0"/>
              <a:t>Kliknite sem a upravte štýly predlohy textu.</a:t>
            </a:r>
          </a:p>
        </p:txBody>
      </p:sp>
      <p:sp>
        <p:nvSpPr>
          <p:cNvPr id="4" name="Zástupný symbol textu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sk-SK" smtClean="0"/>
              <a:t>Kliknite sem a upravte štýly predlohy textu.</a:t>
            </a:r>
          </a:p>
        </p:txBody>
      </p:sp>
      <p:sp>
        <p:nvSpPr>
          <p:cNvPr id="5" name="Zástupný symbol obsah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7" name="Zástupný symbol dátumu 6"/>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8" name="Zástupný symbol päty 7"/>
          <p:cNvSpPr>
            <a:spLocks noGrp="1"/>
          </p:cNvSpPr>
          <p:nvPr>
            <p:ph type="ftr" sz="quarter" idx="11"/>
          </p:nvPr>
        </p:nvSpPr>
        <p:spPr/>
        <p:txBody>
          <a:bodyPr/>
          <a:lstStyle>
            <a:extLst/>
          </a:lstStyle>
          <a:p>
            <a:endParaRPr lang="sk-SK"/>
          </a:p>
        </p:txBody>
      </p:sp>
      <p:sp>
        <p:nvSpPr>
          <p:cNvPr id="9" name="Zástupný symbol čísla snímky 8"/>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1435608" y="274320"/>
            <a:ext cx="7498080" cy="1143000"/>
          </a:xfrm>
        </p:spPr>
        <p:txBody>
          <a:bodyPr anchor="ctr"/>
          <a:lstStyle>
            <a:extLst/>
          </a:lstStyle>
          <a:p>
            <a:r>
              <a:rPr kumimoji="0" lang="sk-SK" smtClean="0"/>
              <a:t>Kliknite sem a upravte štýl predlohy nadpisov.</a:t>
            </a:r>
            <a:endParaRPr kumimoji="0" lang="en-US"/>
          </a:p>
        </p:txBody>
      </p:sp>
      <p:sp>
        <p:nvSpPr>
          <p:cNvPr id="3" name="Zástupný symbol dátumu 2"/>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4" name="Zástupný symbol päty 3"/>
          <p:cNvSpPr>
            <a:spLocks noGrp="1"/>
          </p:cNvSpPr>
          <p:nvPr>
            <p:ph type="ftr" sz="quarter" idx="11"/>
          </p:nvPr>
        </p:nvSpPr>
        <p:spPr/>
        <p:txBody>
          <a:bodyPr/>
          <a:lstStyle>
            <a:extLst/>
          </a:lstStyle>
          <a:p>
            <a:endParaRPr lang="sk-SK"/>
          </a:p>
        </p:txBody>
      </p:sp>
      <p:sp>
        <p:nvSpPr>
          <p:cNvPr id="5" name="Zástupný symbol čísla snímky 4"/>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a">
    <p:spTree>
      <p:nvGrpSpPr>
        <p:cNvPr id="1" name=""/>
        <p:cNvGrpSpPr/>
        <p:nvPr/>
      </p:nvGrpSpPr>
      <p:grpSpPr>
        <a:xfrm>
          <a:off x="0" y="0"/>
          <a:ext cx="0" cy="0"/>
          <a:chOff x="0" y="0"/>
          <a:chExt cx="0" cy="0"/>
        </a:xfrm>
      </p:grpSpPr>
      <p:sp>
        <p:nvSpPr>
          <p:cNvPr id="5" name="Obdĺžni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Zástupný symbol dátumu 1"/>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3" name="Zástupný symbol päty 2"/>
          <p:cNvSpPr>
            <a:spLocks noGrp="1"/>
          </p:cNvSpPr>
          <p:nvPr>
            <p:ph type="ftr" sz="quarter" idx="11"/>
          </p:nvPr>
        </p:nvSpPr>
        <p:spPr/>
        <p:txBody>
          <a:bodyPr/>
          <a:lstStyle>
            <a:extLst/>
          </a:lstStyle>
          <a:p>
            <a:endParaRPr lang="sk-SK"/>
          </a:p>
        </p:txBody>
      </p:sp>
      <p:sp>
        <p:nvSpPr>
          <p:cNvPr id="4" name="Zástupný symbol čísla snímky 3"/>
          <p:cNvSpPr>
            <a:spLocks noGrp="1"/>
          </p:cNvSpPr>
          <p:nvPr>
            <p:ph type="sldNum" sz="quarter" idx="12"/>
          </p:nvPr>
        </p:nvSpPr>
        <p:spPr/>
        <p:txBody>
          <a:bodyPr/>
          <a:lstStyle>
            <a:extLst/>
          </a:lstStyle>
          <a:p>
            <a:fld id="{8D6AB4BC-3DD6-4B1D-B1DB-EB3FDBA756FD}" type="slidenum">
              <a:rPr lang="sk-SK" smtClean="0"/>
              <a:t>‹#›</a:t>
            </a:fld>
            <a:endParaRPr lang="sk-SK"/>
          </a:p>
        </p:txBody>
      </p:sp>
      <p:sp>
        <p:nvSpPr>
          <p:cNvPr id="6" name="Obdĺžni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sk-SK" smtClean="0"/>
              <a:t>Kliknite sem a upravte štýl predlohy nadpisov.</a:t>
            </a:r>
            <a:endParaRPr kumimoji="0" lang="en-US"/>
          </a:p>
        </p:txBody>
      </p:sp>
      <p:sp>
        <p:nvSpPr>
          <p:cNvPr id="3" name="Zástupný symbol textu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sk-SK" smtClean="0"/>
              <a:t>Kliknite sem a upravte štýly predlohy textu.</a:t>
            </a:r>
          </a:p>
        </p:txBody>
      </p:sp>
      <p:sp>
        <p:nvSpPr>
          <p:cNvPr id="4" name="Zástupný symbol obsah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sk-SK" smtClean="0"/>
              <a:t>Kliknite sem a upravte štýly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6" name="Zástupný symbol päty 5"/>
          <p:cNvSpPr>
            <a:spLocks noGrp="1"/>
          </p:cNvSpPr>
          <p:nvPr>
            <p:ph type="ftr" sz="quarter" idx="11"/>
          </p:nvPr>
        </p:nvSpPr>
        <p:spPr/>
        <p:txBody>
          <a:bodyPr/>
          <a:lstStyle>
            <a:extLst/>
          </a:lstStyle>
          <a:p>
            <a:endParaRPr lang="sk-SK"/>
          </a:p>
        </p:txBody>
      </p:sp>
      <p:sp>
        <p:nvSpPr>
          <p:cNvPr id="7" name="Zástupný symbol čísla snímky 6"/>
          <p:cNvSpPr>
            <a:spLocks noGrp="1"/>
          </p:cNvSpPr>
          <p:nvPr>
            <p:ph type="sldNum" sz="quarter" idx="12"/>
          </p:nvPr>
        </p:nvSpPr>
        <p:spPr/>
        <p:txBody>
          <a:bodyPr/>
          <a:lstStyle>
            <a:extLst/>
          </a:lstStyle>
          <a:p>
            <a:fld id="{8D6AB4BC-3DD6-4B1D-B1DB-EB3FDBA756FD}"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sk-SK" smtClean="0"/>
              <a:t>Kliknite sem a upravte štýl predlohy nadpisov.</a:t>
            </a:r>
            <a:endParaRPr kumimoji="0" lang="en-US"/>
          </a:p>
        </p:txBody>
      </p:sp>
      <p:sp>
        <p:nvSpPr>
          <p:cNvPr id="5" name="Zástupný symbol dátumu 4"/>
          <p:cNvSpPr>
            <a:spLocks noGrp="1"/>
          </p:cNvSpPr>
          <p:nvPr>
            <p:ph type="dt" sz="half" idx="10"/>
          </p:nvPr>
        </p:nvSpPr>
        <p:spPr/>
        <p:txBody>
          <a:bodyPr/>
          <a:lstStyle>
            <a:extLst/>
          </a:lstStyle>
          <a:p>
            <a:fld id="{A2BFE121-AD59-40BF-82E1-2DAD5FE688F4}" type="datetimeFigureOut">
              <a:rPr lang="sk-SK" smtClean="0"/>
              <a:t>28. 6. 2018</a:t>
            </a:fld>
            <a:endParaRPr lang="sk-SK"/>
          </a:p>
        </p:txBody>
      </p:sp>
      <p:sp>
        <p:nvSpPr>
          <p:cNvPr id="6" name="Zástupný symbol päty 5"/>
          <p:cNvSpPr>
            <a:spLocks noGrp="1"/>
          </p:cNvSpPr>
          <p:nvPr>
            <p:ph type="ftr" sz="quarter" idx="11"/>
          </p:nvPr>
        </p:nvSpPr>
        <p:spPr/>
        <p:txBody>
          <a:bodyPr/>
          <a:lstStyle>
            <a:extLst/>
          </a:lstStyle>
          <a:p>
            <a:endParaRPr lang="sk-SK"/>
          </a:p>
        </p:txBody>
      </p:sp>
      <p:sp>
        <p:nvSpPr>
          <p:cNvPr id="7" name="Zástupný symbol čísla snímky 6"/>
          <p:cNvSpPr>
            <a:spLocks noGrp="1"/>
          </p:cNvSpPr>
          <p:nvPr>
            <p:ph type="sldNum" sz="quarter" idx="12"/>
          </p:nvPr>
        </p:nvSpPr>
        <p:spPr/>
        <p:txBody>
          <a:bodyPr/>
          <a:lstStyle>
            <a:extLst/>
          </a:lstStyle>
          <a:p>
            <a:fld id="{8D6AB4BC-3DD6-4B1D-B1DB-EB3FDBA756FD}" type="slidenum">
              <a:rPr lang="sk-SK" smtClean="0"/>
              <a:t>‹#›</a:t>
            </a:fld>
            <a:endParaRPr lang="sk-SK"/>
          </a:p>
        </p:txBody>
      </p:sp>
      <p:sp>
        <p:nvSpPr>
          <p:cNvPr id="8" name="Obdĺžni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Zástupný symbol obrázka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sk-SK" smtClean="0"/>
              <a:t>Ak chcete pridať obrázok, kliknite na ikonu</a:t>
            </a:r>
            <a:endParaRPr kumimoji="0" lang="en-US" dirty="0"/>
          </a:p>
        </p:txBody>
      </p:sp>
      <p:sp>
        <p:nvSpPr>
          <p:cNvPr id="9" name="Vývojový diagram: proce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Vývojový diagram: proce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Zástupný symbol textu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sk-SK" smtClean="0"/>
              <a:t>Kliknite sem a upravte štýly predlohy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Koláč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á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stenec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Obdĺžni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Zástupný symbol nadpisu 4"/>
          <p:cNvSpPr>
            <a:spLocks noGrp="1"/>
          </p:cNvSpPr>
          <p:nvPr>
            <p:ph type="title"/>
          </p:nvPr>
        </p:nvSpPr>
        <p:spPr>
          <a:xfrm>
            <a:off x="1435608" y="274638"/>
            <a:ext cx="7498080" cy="1143000"/>
          </a:xfrm>
          <a:prstGeom prst="rect">
            <a:avLst/>
          </a:prstGeom>
        </p:spPr>
        <p:txBody>
          <a:bodyPr anchor="ctr">
            <a:normAutofit/>
          </a:bodyPr>
          <a:lstStyle>
            <a:extLst/>
          </a:lstStyle>
          <a:p>
            <a:r>
              <a:rPr kumimoji="0" lang="sk-SK" smtClean="0"/>
              <a:t>Kliknite sem a upravte štýl predlohy nadpisov.</a:t>
            </a:r>
            <a:endParaRPr kumimoji="0" lang="en-US"/>
          </a:p>
        </p:txBody>
      </p:sp>
      <p:sp>
        <p:nvSpPr>
          <p:cNvPr id="9" name="Zástupný symbol textu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sk-SK" smtClean="0"/>
              <a:t>Kliknite sem a upravte štýly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24" name="Zástupný symbol dátumu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2BFE121-AD59-40BF-82E1-2DAD5FE688F4}" type="datetimeFigureOut">
              <a:rPr lang="sk-SK" smtClean="0"/>
              <a:t>28. 6. 2018</a:t>
            </a:fld>
            <a:endParaRPr lang="sk-SK"/>
          </a:p>
        </p:txBody>
      </p:sp>
      <p:sp>
        <p:nvSpPr>
          <p:cNvPr id="10" name="Zástupný symbol päty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sk-SK"/>
          </a:p>
        </p:txBody>
      </p:sp>
      <p:sp>
        <p:nvSpPr>
          <p:cNvPr id="22" name="Zástupný symbol čísla snímky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8D6AB4BC-3DD6-4B1D-B1DB-EB3FDBA756FD}" type="slidenum">
              <a:rPr lang="sk-SK" smtClean="0"/>
              <a:t>‹#›</a:t>
            </a:fld>
            <a:endParaRPr lang="sk-SK"/>
          </a:p>
        </p:txBody>
      </p:sp>
      <p:sp>
        <p:nvSpPr>
          <p:cNvPr id="15" name="Obdĺžni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b="1" i="1" u="sng" dirty="0" err="1" smtClean="0">
                <a:solidFill>
                  <a:schemeClr val="accent6">
                    <a:lumMod val="50000"/>
                  </a:schemeClr>
                </a:solidFill>
                <a:latin typeface="Trajan Pro" pitchFamily="18" charset="-18"/>
              </a:rPr>
              <a:t>Varro</a:t>
            </a:r>
            <a:r>
              <a:rPr lang="sk-SK" b="1" i="1" u="sng" dirty="0" smtClean="0">
                <a:solidFill>
                  <a:schemeClr val="accent6">
                    <a:lumMod val="50000"/>
                  </a:schemeClr>
                </a:solidFill>
                <a:latin typeface="Trajan Pro" pitchFamily="18" charset="-18"/>
              </a:rPr>
              <a:t>, </a:t>
            </a:r>
            <a:r>
              <a:rPr lang="sk-SK" b="1" i="1" u="sng" dirty="0" err="1">
                <a:solidFill>
                  <a:schemeClr val="accent6">
                    <a:lumMod val="50000"/>
                  </a:schemeClr>
                </a:solidFill>
                <a:latin typeface="Trajan Pro" pitchFamily="18" charset="-18"/>
              </a:rPr>
              <a:t>V</a:t>
            </a:r>
            <a:r>
              <a:rPr lang="sk-SK" b="1" i="1" u="sng" dirty="0" err="1" smtClean="0">
                <a:solidFill>
                  <a:schemeClr val="accent6">
                    <a:lumMod val="50000"/>
                  </a:schemeClr>
                </a:solidFill>
                <a:latin typeface="Trajan Pro" pitchFamily="18" charset="-18"/>
              </a:rPr>
              <a:t>arro</a:t>
            </a:r>
            <a:r>
              <a:rPr lang="sk-SK" b="1" i="1" u="sng" dirty="0" smtClean="0">
                <a:solidFill>
                  <a:schemeClr val="accent6">
                    <a:lumMod val="50000"/>
                  </a:schemeClr>
                </a:solidFill>
                <a:latin typeface="Trajan Pro" pitchFamily="18" charset="-18"/>
              </a:rPr>
              <a:t>, vráť mi moje légie!</a:t>
            </a:r>
            <a:endParaRPr lang="sk-SK" b="1" i="1" u="sng" dirty="0">
              <a:solidFill>
                <a:schemeClr val="accent6">
                  <a:lumMod val="50000"/>
                </a:schemeClr>
              </a:solidFill>
              <a:latin typeface="Trajan Pro" pitchFamily="18" charset="-18"/>
            </a:endParaRPr>
          </a:p>
        </p:txBody>
      </p:sp>
      <p:sp>
        <p:nvSpPr>
          <p:cNvPr id="3" name="Podnadpis 2"/>
          <p:cNvSpPr>
            <a:spLocks noGrp="1"/>
          </p:cNvSpPr>
          <p:nvPr>
            <p:ph type="subTitle" idx="1"/>
          </p:nvPr>
        </p:nvSpPr>
        <p:spPr>
          <a:xfrm>
            <a:off x="1432560" y="2636912"/>
            <a:ext cx="7406640" cy="1800200"/>
          </a:xfrm>
        </p:spPr>
        <p:txBody>
          <a:bodyPr>
            <a:normAutofit/>
          </a:bodyPr>
          <a:lstStyle/>
          <a:p>
            <a:r>
              <a:rPr lang="sk-SK" sz="2000" b="1" dirty="0" smtClean="0">
                <a:solidFill>
                  <a:schemeClr val="tx1"/>
                </a:solidFill>
                <a:latin typeface="Trajan Pro" pitchFamily="18" charset="-18"/>
              </a:rPr>
              <a:t>Kto je autorom citátu? </a:t>
            </a:r>
          </a:p>
          <a:p>
            <a:r>
              <a:rPr lang="sk-SK" sz="2000" b="1" dirty="0" smtClean="0">
                <a:solidFill>
                  <a:schemeClr val="tx1"/>
                </a:solidFill>
                <a:latin typeface="Trajan Pro" pitchFamily="18" charset="-18"/>
              </a:rPr>
              <a:t>Ako vznikol?</a:t>
            </a:r>
          </a:p>
          <a:p>
            <a:r>
              <a:rPr lang="sk-SK" sz="2000" b="1" dirty="0" smtClean="0">
                <a:solidFill>
                  <a:schemeClr val="tx1"/>
                </a:solidFill>
                <a:latin typeface="Trajan Pro" pitchFamily="18" charset="-18"/>
              </a:rPr>
              <a:t>Kde bol vyslovený?</a:t>
            </a:r>
            <a:endParaRPr lang="sk-SK" sz="2000" b="1" dirty="0">
              <a:solidFill>
                <a:schemeClr val="tx1"/>
              </a:solidFill>
              <a:latin typeface="Trajan Pro" pitchFamily="18" charset="-18"/>
            </a:endParaRPr>
          </a:p>
        </p:txBody>
      </p:sp>
    </p:spTree>
  </p:cSld>
  <p:clrMapOvr>
    <a:masterClrMapping/>
  </p:clrMapOvr>
  <p:transition>
    <p:strips dir="l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i="1" dirty="0" err="1">
                <a:latin typeface="Trajan Pro" pitchFamily="18" charset="-18"/>
              </a:rPr>
              <a:t>Octavianus</a:t>
            </a:r>
            <a:r>
              <a:rPr lang="sk-SK" i="1" dirty="0">
                <a:latin typeface="Trajan Pro" pitchFamily="18" charset="-18"/>
              </a:rPr>
              <a:t> </a:t>
            </a:r>
            <a:r>
              <a:rPr lang="sk-SK" i="1" dirty="0" err="1" smtClean="0">
                <a:latin typeface="Trajan Pro" pitchFamily="18" charset="-18"/>
              </a:rPr>
              <a:t>Augustus</a:t>
            </a:r>
            <a:endParaRPr lang="sk-SK" i="1" dirty="0">
              <a:latin typeface="Trajan Pro" pitchFamily="18" charset="-18"/>
            </a:endParaRPr>
          </a:p>
        </p:txBody>
      </p:sp>
      <p:sp>
        <p:nvSpPr>
          <p:cNvPr id="3" name="Zástupný symbol obsahu 2"/>
          <p:cNvSpPr>
            <a:spLocks noGrp="1"/>
          </p:cNvSpPr>
          <p:nvPr>
            <p:ph idx="1"/>
          </p:nvPr>
        </p:nvSpPr>
        <p:spPr/>
        <p:txBody>
          <a:bodyPr>
            <a:normAutofit lnSpcReduction="10000"/>
          </a:bodyPr>
          <a:lstStyle/>
          <a:p>
            <a:r>
              <a:rPr lang="sk-SK" sz="1800" b="1" dirty="0" err="1">
                <a:latin typeface="High Tower Text" pitchFamily="18" charset="0"/>
              </a:rPr>
              <a:t>Augustus</a:t>
            </a:r>
            <a:r>
              <a:rPr lang="sk-SK" sz="1800" dirty="0">
                <a:latin typeface="High Tower Text" pitchFamily="18" charset="0"/>
              </a:rPr>
              <a:t> (* 23. </a:t>
            </a:r>
            <a:r>
              <a:rPr lang="sk-SK" sz="1800" dirty="0" smtClean="0">
                <a:latin typeface="High Tower Text" pitchFamily="18" charset="0"/>
              </a:rPr>
              <a:t>september</a:t>
            </a:r>
            <a:r>
              <a:rPr lang="sk-SK" sz="1800" dirty="0">
                <a:latin typeface="High Tower Text" pitchFamily="18" charset="0"/>
              </a:rPr>
              <a:t> 63 pred Kr. – † 19. august 14</a:t>
            </a:r>
            <a:r>
              <a:rPr lang="sk-SK" sz="1800" dirty="0" smtClean="0">
                <a:latin typeface="High Tower Text" pitchFamily="18" charset="0"/>
              </a:rPr>
              <a:t>) </a:t>
            </a:r>
          </a:p>
          <a:p>
            <a:r>
              <a:rPr lang="sk-SK" sz="1800" dirty="0" smtClean="0">
                <a:latin typeface="High Tower Text" pitchFamily="18" charset="0"/>
              </a:rPr>
              <a:t>Vlastným menom</a:t>
            </a:r>
            <a:r>
              <a:rPr lang="sk-SK" sz="1800" dirty="0">
                <a:latin typeface="High Tower Text" pitchFamily="18" charset="0"/>
              </a:rPr>
              <a:t> </a:t>
            </a:r>
            <a:r>
              <a:rPr lang="sk-SK" sz="1800" b="1" dirty="0" err="1">
                <a:latin typeface="High Tower Text" pitchFamily="18" charset="0"/>
              </a:rPr>
              <a:t>Gaius</a:t>
            </a:r>
            <a:r>
              <a:rPr lang="sk-SK" sz="1800" b="1" dirty="0">
                <a:latin typeface="High Tower Text" pitchFamily="18" charset="0"/>
              </a:rPr>
              <a:t> </a:t>
            </a:r>
            <a:r>
              <a:rPr lang="sk-SK" sz="1800" b="1" dirty="0" err="1">
                <a:latin typeface="High Tower Text" pitchFamily="18" charset="0"/>
              </a:rPr>
              <a:t>Octavius</a:t>
            </a:r>
            <a:r>
              <a:rPr lang="sk-SK" sz="1800" dirty="0">
                <a:latin typeface="High Tower Text" pitchFamily="18" charset="0"/>
              </a:rPr>
              <a:t>, neskôr </a:t>
            </a:r>
            <a:r>
              <a:rPr lang="sk-SK" sz="1800" b="1" dirty="0" err="1">
                <a:latin typeface="High Tower Text" pitchFamily="18" charset="0"/>
              </a:rPr>
              <a:t>Gaius</a:t>
            </a:r>
            <a:r>
              <a:rPr lang="sk-SK" sz="1800" b="1" dirty="0">
                <a:latin typeface="High Tower Text" pitchFamily="18" charset="0"/>
              </a:rPr>
              <a:t> </a:t>
            </a:r>
            <a:r>
              <a:rPr lang="sk-SK" sz="1800" b="1" dirty="0" err="1">
                <a:latin typeface="High Tower Text" pitchFamily="18" charset="0"/>
              </a:rPr>
              <a:t>Iulius</a:t>
            </a:r>
            <a:r>
              <a:rPr lang="sk-SK" sz="1800" b="1" dirty="0">
                <a:latin typeface="High Tower Text" pitchFamily="18" charset="0"/>
              </a:rPr>
              <a:t> Caesar </a:t>
            </a:r>
            <a:r>
              <a:rPr lang="sk-SK" sz="1800" b="1" dirty="0" err="1">
                <a:latin typeface="High Tower Text" pitchFamily="18" charset="0"/>
              </a:rPr>
              <a:t>Octavianus</a:t>
            </a:r>
            <a:r>
              <a:rPr lang="sk-SK" sz="1800" dirty="0" smtClean="0">
                <a:latin typeface="High Tower Text" pitchFamily="18" charset="0"/>
              </a:rPr>
              <a:t>,</a:t>
            </a:r>
            <a:r>
              <a:rPr lang="sk-SK" sz="1800" baseline="30000" dirty="0" smtClean="0">
                <a:latin typeface="High Tower Text" pitchFamily="18" charset="0"/>
              </a:rPr>
              <a:t> </a:t>
            </a:r>
            <a:r>
              <a:rPr lang="sk-SK" sz="1800" dirty="0">
                <a:latin typeface="High Tower Text" pitchFamily="18" charset="0"/>
              </a:rPr>
              <a:t> ako cisár </a:t>
            </a:r>
            <a:r>
              <a:rPr lang="sk-SK" sz="1800" b="1" dirty="0" err="1">
                <a:latin typeface="High Tower Text" pitchFamily="18" charset="0"/>
              </a:rPr>
              <a:t>Imp</a:t>
            </a:r>
            <a:r>
              <a:rPr lang="sk-SK" sz="1800" b="1" dirty="0">
                <a:latin typeface="High Tower Text" pitchFamily="18" charset="0"/>
              </a:rPr>
              <a:t>. Caesar </a:t>
            </a:r>
            <a:r>
              <a:rPr lang="sk-SK" sz="1800" b="1" dirty="0" err="1">
                <a:latin typeface="High Tower Text" pitchFamily="18" charset="0"/>
              </a:rPr>
              <a:t>Augustus</a:t>
            </a:r>
            <a:r>
              <a:rPr lang="sk-SK" sz="1800" dirty="0">
                <a:latin typeface="High Tower Text" pitchFamily="18" charset="0"/>
              </a:rPr>
              <a:t>, bol prvý rímsky </a:t>
            </a:r>
            <a:r>
              <a:rPr lang="sk-SK" sz="1800" dirty="0" smtClean="0">
                <a:latin typeface="High Tower Text" pitchFamily="18" charset="0"/>
              </a:rPr>
              <a:t>cisár.</a:t>
            </a:r>
          </a:p>
          <a:p>
            <a:r>
              <a:rPr lang="sk-SK" sz="1800" dirty="0">
                <a:latin typeface="High Tower Text" pitchFamily="18" charset="0"/>
              </a:rPr>
              <a:t>V</a:t>
            </a:r>
            <a:r>
              <a:rPr lang="sk-SK" sz="1800" dirty="0" smtClean="0">
                <a:latin typeface="High Tower Text" pitchFamily="18" charset="0"/>
              </a:rPr>
              <a:t>ládol </a:t>
            </a:r>
            <a:r>
              <a:rPr lang="sk-SK" sz="1800" dirty="0">
                <a:latin typeface="High Tower Text" pitchFamily="18" charset="0"/>
              </a:rPr>
              <a:t>od roku </a:t>
            </a:r>
            <a:r>
              <a:rPr lang="sk-SK" sz="1800" b="1" dirty="0">
                <a:latin typeface="High Tower Text" pitchFamily="18" charset="0"/>
              </a:rPr>
              <a:t>27 pred </a:t>
            </a:r>
            <a:r>
              <a:rPr lang="sk-SK" sz="1800" b="1" dirty="0" smtClean="0">
                <a:latin typeface="High Tower Text" pitchFamily="18" charset="0"/>
              </a:rPr>
              <a:t>Kr.</a:t>
            </a:r>
          </a:p>
          <a:p>
            <a:r>
              <a:rPr lang="sk-SK" sz="1800" dirty="0">
                <a:latin typeface="High Tower Text" pitchFamily="18" charset="0"/>
              </a:rPr>
              <a:t>Pochádzal z váženej rodiny, ktorá však nemala zvlášť výnimočné politické či iné </a:t>
            </a:r>
            <a:r>
              <a:rPr lang="sk-SK" sz="1800" dirty="0" smtClean="0">
                <a:latin typeface="High Tower Text" pitchFamily="18" charset="0"/>
              </a:rPr>
              <a:t>postavenie. Jeho </a:t>
            </a:r>
            <a:r>
              <a:rPr lang="sk-SK" sz="1800" dirty="0">
                <a:latin typeface="High Tower Text" pitchFamily="18" charset="0"/>
              </a:rPr>
              <a:t>otec bol guvernérom provincie Macedónia</a:t>
            </a:r>
            <a:r>
              <a:rPr lang="sk-SK" sz="1800" dirty="0" smtClean="0">
                <a:latin typeface="High Tower Text" pitchFamily="18" charset="0"/>
              </a:rPr>
              <a:t>.</a:t>
            </a:r>
          </a:p>
          <a:p>
            <a:r>
              <a:rPr lang="sk-SK" sz="1800" dirty="0" smtClean="0">
                <a:latin typeface="High Tower Text" pitchFamily="18" charset="0"/>
              </a:rPr>
              <a:t>Počas </a:t>
            </a:r>
            <a:r>
              <a:rPr lang="sk-SK" sz="1800" dirty="0">
                <a:latin typeface="High Tower Text" pitchFamily="18" charset="0"/>
              </a:rPr>
              <a:t>Caesarovho života nezohrával v politike Ríma žiadnu významnú úlohu. Caesar si ho však mimoriadne obľúbil, vo svojej poslednej vôli ho adoptoval (dostal meno </a:t>
            </a:r>
            <a:r>
              <a:rPr lang="sk-SK" sz="1800" dirty="0" err="1">
                <a:latin typeface="High Tower Text" pitchFamily="18" charset="0"/>
              </a:rPr>
              <a:t>Gaius</a:t>
            </a:r>
            <a:r>
              <a:rPr lang="sk-SK" sz="1800" dirty="0">
                <a:latin typeface="High Tower Text" pitchFamily="18" charset="0"/>
              </a:rPr>
              <a:t> </a:t>
            </a:r>
            <a:r>
              <a:rPr lang="sk-SK" sz="1800" dirty="0" err="1">
                <a:latin typeface="High Tower Text" pitchFamily="18" charset="0"/>
              </a:rPr>
              <a:t>Iulius</a:t>
            </a:r>
            <a:r>
              <a:rPr lang="sk-SK" sz="1800" dirty="0">
                <a:latin typeface="High Tower Text" pitchFamily="18" charset="0"/>
              </a:rPr>
              <a:t> Caesar </a:t>
            </a:r>
            <a:r>
              <a:rPr lang="sk-SK" sz="1800" dirty="0" err="1">
                <a:latin typeface="High Tower Text" pitchFamily="18" charset="0"/>
              </a:rPr>
              <a:t>Octavianus</a:t>
            </a:r>
            <a:r>
              <a:rPr lang="sk-SK" sz="1800" dirty="0">
                <a:latin typeface="High Tower Text" pitchFamily="18" charset="0"/>
              </a:rPr>
              <a:t>) a vyhlásil za svojho hlavného dediča</a:t>
            </a:r>
            <a:r>
              <a:rPr lang="sk-SK" sz="1800" dirty="0" smtClean="0">
                <a:latin typeface="High Tower Text" pitchFamily="18" charset="0"/>
              </a:rPr>
              <a:t>.</a:t>
            </a:r>
            <a:endParaRPr lang="sk-SK" sz="1800" dirty="0">
              <a:latin typeface="High Tower Text" pitchFamily="18" charset="0"/>
            </a:endParaRPr>
          </a:p>
          <a:p>
            <a:r>
              <a:rPr lang="sk-SK" sz="1800" dirty="0">
                <a:latin typeface="High Tower Text" pitchFamily="18" charset="0"/>
              </a:rPr>
              <a:t>Správa o Caesarovej smrti ho zastihla počas štúdií v </a:t>
            </a:r>
            <a:r>
              <a:rPr lang="sk-SK" sz="1800" dirty="0" err="1">
                <a:latin typeface="High Tower Text" pitchFamily="18" charset="0"/>
              </a:rPr>
              <a:t>Apollónii</a:t>
            </a:r>
            <a:r>
              <a:rPr lang="sk-SK" sz="1800" dirty="0">
                <a:latin typeface="High Tower Text" pitchFamily="18" charset="0"/>
              </a:rPr>
              <a:t>. Okamžite sa vydal do Ríma, kde dorazil začiatkom mája a zapojil sa do boja o </a:t>
            </a:r>
            <a:r>
              <a:rPr lang="sk-SK" sz="1800" dirty="0" smtClean="0">
                <a:latin typeface="High Tower Text" pitchFamily="18" charset="0"/>
              </a:rPr>
              <a:t>moc.</a:t>
            </a:r>
            <a:endParaRPr lang="sk-SK" sz="1800" dirty="0">
              <a:latin typeface="High Tower Text" pitchFamily="18" charset="0"/>
            </a:endParaRPr>
          </a:p>
          <a:p>
            <a:r>
              <a:rPr lang="sk-SK" sz="1800" dirty="0">
                <a:latin typeface="High Tower Text" pitchFamily="18" charset="0"/>
              </a:rPr>
              <a:t> „Zlatá </a:t>
            </a:r>
            <a:r>
              <a:rPr lang="sk-SK" sz="1800" dirty="0" err="1">
                <a:latin typeface="High Tower Text" pitchFamily="18" charset="0"/>
              </a:rPr>
              <a:t>Augustova</a:t>
            </a:r>
            <a:r>
              <a:rPr lang="sk-SK" sz="1800" dirty="0">
                <a:latin typeface="High Tower Text" pitchFamily="18" charset="0"/>
              </a:rPr>
              <a:t> doba“ ukončila dlhodobú krízu, v ktorej sa rímska republika nachádzala viac ako jedno storočie. Za zásluhy o všeobecný rozvoj ríše a blaho občanov bol po svojej smrti zbožštený.</a:t>
            </a:r>
            <a:endParaRPr lang="sk-SK" sz="1800" b="1" dirty="0">
              <a:latin typeface="High Tower Text" pitchFamily="18" charset="0"/>
            </a:endParaRPr>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smtClean="0">
                <a:latin typeface="Trajan Pro" pitchFamily="18" charset="-18"/>
              </a:rPr>
              <a:t>Bitka v </a:t>
            </a:r>
            <a:r>
              <a:rPr lang="sk-SK" dirty="0" err="1" smtClean="0">
                <a:latin typeface="Trajan Pro" pitchFamily="18" charset="-18"/>
              </a:rPr>
              <a:t>Teutoburskom</a:t>
            </a:r>
            <a:r>
              <a:rPr lang="sk-SK" dirty="0" smtClean="0">
                <a:latin typeface="Trajan Pro" pitchFamily="18" charset="-18"/>
              </a:rPr>
              <a:t> lese</a:t>
            </a:r>
            <a:endParaRPr lang="sk-SK" dirty="0">
              <a:latin typeface="Trajan Pro" pitchFamily="18" charset="-18"/>
            </a:endParaRPr>
          </a:p>
        </p:txBody>
      </p:sp>
      <p:sp>
        <p:nvSpPr>
          <p:cNvPr id="3" name="Zástupný symbol obsahu 2"/>
          <p:cNvSpPr>
            <a:spLocks noGrp="1"/>
          </p:cNvSpPr>
          <p:nvPr>
            <p:ph idx="1"/>
          </p:nvPr>
        </p:nvSpPr>
        <p:spPr/>
        <p:txBody>
          <a:bodyPr>
            <a:normAutofit/>
          </a:bodyPr>
          <a:lstStyle/>
          <a:p>
            <a:r>
              <a:rPr lang="sk-SK" sz="1600" dirty="0" err="1" smtClean="0">
                <a:latin typeface="High Tower Text" pitchFamily="18" charset="0"/>
              </a:rPr>
              <a:t>Varus</a:t>
            </a:r>
            <a:r>
              <a:rPr lang="sk-SK" sz="1600" dirty="0" smtClean="0">
                <a:latin typeface="High Tower Text" pitchFamily="18" charset="0"/>
              </a:rPr>
              <a:t> na príprave výpravy zanedbal mnohé, vlastne sa domnieval, že cestou bojovať vôbec nebude. K väčšej opatrnosti ho neprinútilo ani varovanie od </a:t>
            </a:r>
            <a:r>
              <a:rPr lang="sk-SK" sz="1600" dirty="0" err="1" smtClean="0">
                <a:latin typeface="High Tower Text" pitchFamily="18" charset="0"/>
              </a:rPr>
              <a:t>Arminiovho</a:t>
            </a:r>
            <a:r>
              <a:rPr lang="sk-SK" sz="1600" dirty="0" smtClean="0">
                <a:latin typeface="High Tower Text" pitchFamily="18" charset="0"/>
              </a:rPr>
              <a:t> strýka, ktorý mu približne opísal rozsah a plány sprisahania a </a:t>
            </a:r>
            <a:r>
              <a:rPr lang="sk-SK" sz="1600" dirty="0" err="1" smtClean="0">
                <a:latin typeface="High Tower Text" pitchFamily="18" charset="0"/>
              </a:rPr>
              <a:t>Arminiovej</a:t>
            </a:r>
            <a:r>
              <a:rPr lang="sk-SK" sz="1600" dirty="0" smtClean="0">
                <a:latin typeface="High Tower Text" pitchFamily="18" charset="0"/>
              </a:rPr>
              <a:t> zrady. </a:t>
            </a:r>
            <a:r>
              <a:rPr lang="sk-SK" sz="1600" dirty="0" err="1" smtClean="0">
                <a:latin typeface="High Tower Text" pitchFamily="18" charset="0"/>
              </a:rPr>
              <a:t>Varus</a:t>
            </a:r>
            <a:r>
              <a:rPr lang="sk-SK" sz="1600" dirty="0" smtClean="0">
                <a:latin typeface="High Tower Text" pitchFamily="18" charset="0"/>
              </a:rPr>
              <a:t> ale celé tvrdenie pustil z hlavy ako ohováranie, ktoré má pôvod v nenávisti medzi dvoma mužmi a vyrazil na cestu podľa plánu. </a:t>
            </a:r>
            <a:r>
              <a:rPr lang="sk-SK" sz="1600" dirty="0" err="1" smtClean="0">
                <a:latin typeface="High Tower Text" pitchFamily="18" charset="0"/>
              </a:rPr>
              <a:t>Arminius</a:t>
            </a:r>
            <a:r>
              <a:rPr lang="sk-SK" sz="1600" dirty="0" smtClean="0">
                <a:latin typeface="High Tower Text" pitchFamily="18" charset="0"/>
              </a:rPr>
              <a:t> cestoval s ním. Všetko bolo v poriadku až do chvíle, kedy rímska armáda prenikla hlboko do </a:t>
            </a:r>
            <a:r>
              <a:rPr lang="sk-SK" sz="1600" dirty="0" err="1" smtClean="0">
                <a:latin typeface="High Tower Text" pitchFamily="18" charset="0"/>
              </a:rPr>
              <a:t>Teutoburského</a:t>
            </a:r>
            <a:r>
              <a:rPr lang="sk-SK" sz="1600" dirty="0" smtClean="0">
                <a:latin typeface="High Tower Text" pitchFamily="18" charset="0"/>
              </a:rPr>
              <a:t> lesa a zhoršilo sa počasie. V tej chvíli </a:t>
            </a:r>
            <a:r>
              <a:rPr lang="sk-SK" sz="1600" dirty="0" err="1" smtClean="0">
                <a:latin typeface="High Tower Text" pitchFamily="18" charset="0"/>
              </a:rPr>
              <a:t>Arminius</a:t>
            </a:r>
            <a:r>
              <a:rPr lang="sk-SK" sz="1600" dirty="0" smtClean="0">
                <a:latin typeface="High Tower Text" pitchFamily="18" charset="0"/>
              </a:rPr>
              <a:t> zmizol aj s celou družinou a krátko potom sa objavili prvé stretnutia medzi rímskymi prieskumnými jednotkami a Germánmi.</a:t>
            </a:r>
          </a:p>
          <a:p>
            <a:r>
              <a:rPr lang="sk-SK" sz="1600" dirty="0" smtClean="0">
                <a:latin typeface="High Tower Text" pitchFamily="18" charset="0"/>
              </a:rPr>
              <a:t>Rimania boli obkľúčení. Bitka trvala niekoľko dní, ale bola rozhodnutá vopred. Obkľúčení značnou presilou, bojujúc v hustom pralese, kde nemohli použiť svoj vysoko efektívny spôsob boja vo formácii, za silných dažďov, ktoré premáčali štíty natoľko, že sa pre svoju váhu nedali použiť, nemali legionári ani ich spojenci najmenšiu šancu prežiť.</a:t>
            </a:r>
          </a:p>
          <a:p>
            <a:r>
              <a:rPr lang="sk-SK" sz="1600" dirty="0" smtClean="0">
                <a:latin typeface="High Tower Text" pitchFamily="18" charset="0"/>
              </a:rPr>
              <a:t>Nakoniec bola celá rímska armáda - tri légie (XVII., XVIII. A XIX.), šesť kohort pechoty a tri oddiely spojeneckej jazdy - zničená. </a:t>
            </a:r>
          </a:p>
          <a:p>
            <a:r>
              <a:rPr lang="sk-SK" sz="1600" dirty="0" err="1" smtClean="0">
                <a:latin typeface="High Tower Text" pitchFamily="18" charset="0"/>
              </a:rPr>
              <a:t>Varus</a:t>
            </a:r>
            <a:r>
              <a:rPr lang="sk-SK" sz="1600" dirty="0" smtClean="0">
                <a:latin typeface="High Tower Text" pitchFamily="18" charset="0"/>
              </a:rPr>
              <a:t> a jeho najvyšší dôstojníci zrejme ku koncu bojov spáchali samovraždu.</a:t>
            </a:r>
          </a:p>
          <a:p>
            <a:endParaRPr lang="sk-SK" dirty="0"/>
          </a:p>
        </p:txBody>
      </p:sp>
    </p:spTree>
  </p:cSld>
  <p:clrMapOvr>
    <a:masterClrMapping/>
  </p:clrMapOvr>
  <p:transition>
    <p:comb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259632" y="274638"/>
            <a:ext cx="7427168" cy="346050"/>
          </a:xfrm>
        </p:spPr>
        <p:txBody>
          <a:bodyPr>
            <a:normAutofit fontScale="90000"/>
          </a:bodyPr>
          <a:lstStyle/>
          <a:p>
            <a:r>
              <a:rPr lang="sk-SK" sz="1800" b="1" dirty="0" smtClean="0">
                <a:latin typeface="Trajan Pro" pitchFamily="18" charset="-18"/>
              </a:rPr>
              <a:t>Bitka v </a:t>
            </a:r>
            <a:r>
              <a:rPr lang="sk-SK" sz="1800" b="1" dirty="0" err="1" smtClean="0">
                <a:latin typeface="Trajan Pro" pitchFamily="18" charset="-18"/>
              </a:rPr>
              <a:t>Teutoburskom</a:t>
            </a:r>
            <a:r>
              <a:rPr lang="sk-SK" sz="1800" b="1" dirty="0" smtClean="0">
                <a:latin typeface="Trajan Pro" pitchFamily="18" charset="-18"/>
              </a:rPr>
              <a:t> lese</a:t>
            </a:r>
            <a:endParaRPr lang="sk-SK" sz="1800" b="1" dirty="0">
              <a:latin typeface="Trajan Pro" pitchFamily="18" charset="-18"/>
            </a:endParaRPr>
          </a:p>
        </p:txBody>
      </p:sp>
      <p:pic>
        <p:nvPicPr>
          <p:cNvPr id="1026" name="Picture 2" descr="VÃ½sledok vyhÄ¾adÃ¡vania obrÃ¡zkov pre dopyt bitka v teutoburskom lese"/>
          <p:cNvPicPr>
            <a:picLocks noChangeAspect="1" noChangeArrowheads="1"/>
          </p:cNvPicPr>
          <p:nvPr/>
        </p:nvPicPr>
        <p:blipFill>
          <a:blip r:embed="rId2" cstate="print"/>
          <a:srcRect/>
          <a:stretch>
            <a:fillRect/>
          </a:stretch>
        </p:blipFill>
        <p:spPr bwMode="auto">
          <a:xfrm>
            <a:off x="4859813" y="764704"/>
            <a:ext cx="4284187" cy="2592289"/>
          </a:xfrm>
          <a:prstGeom prst="rect">
            <a:avLst/>
          </a:prstGeom>
          <a:noFill/>
        </p:spPr>
      </p:pic>
      <p:pic>
        <p:nvPicPr>
          <p:cNvPr id="1028" name="Picture 4" descr="VÃ½sledok vyhÄ¾adÃ¡vania obrÃ¡zkov pre dopyt bitka v teutoburskom lese"/>
          <p:cNvPicPr>
            <a:picLocks noChangeAspect="1" noChangeArrowheads="1"/>
          </p:cNvPicPr>
          <p:nvPr/>
        </p:nvPicPr>
        <p:blipFill>
          <a:blip r:embed="rId3" cstate="print"/>
          <a:srcRect/>
          <a:stretch>
            <a:fillRect/>
          </a:stretch>
        </p:blipFill>
        <p:spPr bwMode="auto">
          <a:xfrm>
            <a:off x="1763688" y="3429000"/>
            <a:ext cx="5827801" cy="3278138"/>
          </a:xfrm>
          <a:prstGeom prst="rect">
            <a:avLst/>
          </a:prstGeom>
          <a:noFill/>
        </p:spPr>
      </p:pic>
      <p:pic>
        <p:nvPicPr>
          <p:cNvPr id="1030" name="Picture 6" descr="VÃ½sledok vyhÄ¾adÃ¡vania obrÃ¡zkov pre dopyt bitka v teutoburskom lese"/>
          <p:cNvPicPr>
            <a:picLocks noChangeAspect="1" noChangeArrowheads="1"/>
          </p:cNvPicPr>
          <p:nvPr/>
        </p:nvPicPr>
        <p:blipFill>
          <a:blip r:embed="rId4" cstate="print"/>
          <a:srcRect/>
          <a:stretch>
            <a:fillRect/>
          </a:stretch>
        </p:blipFill>
        <p:spPr bwMode="auto">
          <a:xfrm>
            <a:off x="0" y="764704"/>
            <a:ext cx="4608512" cy="2592288"/>
          </a:xfrm>
          <a:prstGeom prst="rect">
            <a:avLst/>
          </a:prstGeom>
          <a:noFill/>
        </p:spPr>
      </p:pic>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15616" y="260648"/>
            <a:ext cx="7581528" cy="1143000"/>
          </a:xfrm>
        </p:spPr>
        <p:txBody>
          <a:bodyPr>
            <a:normAutofit fontScale="90000"/>
          </a:bodyPr>
          <a:lstStyle/>
          <a:p>
            <a:r>
              <a:rPr lang="sk-SK" b="1" i="1" dirty="0" smtClean="0">
                <a:latin typeface="Trajan Pro" pitchFamily="18" charset="-18"/>
              </a:rPr>
              <a:t>Vare, Vare, </a:t>
            </a:r>
            <a:r>
              <a:rPr lang="sk-SK" b="1" i="1" dirty="0" err="1" smtClean="0">
                <a:latin typeface="Trajan Pro" pitchFamily="18" charset="-18"/>
              </a:rPr>
              <a:t>rede</a:t>
            </a:r>
            <a:r>
              <a:rPr lang="sk-SK" b="1" i="1" dirty="0" smtClean="0">
                <a:latin typeface="Trajan Pro" pitchFamily="18" charset="-18"/>
              </a:rPr>
              <a:t> </a:t>
            </a:r>
            <a:r>
              <a:rPr lang="sk-SK" b="1" i="1" dirty="0" err="1" smtClean="0">
                <a:latin typeface="Trajan Pro" pitchFamily="18" charset="-18"/>
              </a:rPr>
              <a:t>mihi</a:t>
            </a:r>
            <a:r>
              <a:rPr lang="sk-SK" b="1" i="1" dirty="0" smtClean="0">
                <a:latin typeface="Trajan Pro" pitchFamily="18" charset="-18"/>
              </a:rPr>
              <a:t> </a:t>
            </a:r>
            <a:r>
              <a:rPr lang="sk-SK" b="1" i="1" dirty="0" err="1" smtClean="0">
                <a:latin typeface="Trajan Pro" pitchFamily="18" charset="-18"/>
              </a:rPr>
              <a:t>legiones</a:t>
            </a:r>
            <a:r>
              <a:rPr lang="sk-SK" b="1" i="1" dirty="0" smtClean="0">
                <a:latin typeface="Trajan Pro" pitchFamily="18" charset="-18"/>
              </a:rPr>
              <a:t> MEAS!</a:t>
            </a:r>
            <a:endParaRPr lang="sk-SK" b="1" i="1" dirty="0">
              <a:latin typeface="Trajan Pro" pitchFamily="18" charset="-18"/>
            </a:endParaRPr>
          </a:p>
        </p:txBody>
      </p:sp>
      <p:sp>
        <p:nvSpPr>
          <p:cNvPr id="3" name="Zástupný symbol obsahu 2"/>
          <p:cNvSpPr>
            <a:spLocks noGrp="1"/>
          </p:cNvSpPr>
          <p:nvPr>
            <p:ph idx="1"/>
          </p:nvPr>
        </p:nvSpPr>
        <p:spPr/>
        <p:txBody>
          <a:bodyPr>
            <a:normAutofit fontScale="62500" lnSpcReduction="20000"/>
          </a:bodyPr>
          <a:lstStyle/>
          <a:p>
            <a:endParaRPr lang="sk-SK" dirty="0" smtClean="0"/>
          </a:p>
          <a:p>
            <a:r>
              <a:rPr lang="sk-SK" sz="3700" dirty="0" smtClean="0">
                <a:latin typeface="High Tower Text" pitchFamily="18" charset="0"/>
              </a:rPr>
              <a:t>Bola to jedna z najhorších porážok, aké rímska ríša zažila.</a:t>
            </a:r>
          </a:p>
          <a:p>
            <a:r>
              <a:rPr lang="sk-SK" sz="3700" dirty="0" smtClean="0">
                <a:latin typeface="High Tower Text" pitchFamily="18" charset="0"/>
              </a:rPr>
              <a:t> Jej dopad bol zdrvujúci - trvalá strata väčšiny </a:t>
            </a:r>
            <a:r>
              <a:rPr lang="sk-SK" sz="3700" dirty="0" err="1" smtClean="0">
                <a:latin typeface="High Tower Text" pitchFamily="18" charset="0"/>
              </a:rPr>
              <a:t>Germánie</a:t>
            </a:r>
            <a:r>
              <a:rPr lang="sk-SK" sz="3700" dirty="0" smtClean="0">
                <a:latin typeface="High Tower Text" pitchFamily="18" charset="0"/>
              </a:rPr>
              <a:t> a zničenie veľkej časti rímskych vojsk.</a:t>
            </a:r>
          </a:p>
          <a:p>
            <a:r>
              <a:rPr lang="sk-SK" sz="3700" dirty="0" smtClean="0">
                <a:latin typeface="High Tower Text" pitchFamily="18" charset="0"/>
              </a:rPr>
              <a:t>Podľa legendy cisár </a:t>
            </a:r>
            <a:r>
              <a:rPr lang="sk-SK" sz="3700" dirty="0" err="1" smtClean="0">
                <a:latin typeface="High Tower Text" pitchFamily="18" charset="0"/>
              </a:rPr>
              <a:t>Octavianus</a:t>
            </a:r>
            <a:r>
              <a:rPr lang="sk-SK" sz="3700" dirty="0" smtClean="0">
                <a:latin typeface="High Tower Text" pitchFamily="18" charset="0"/>
              </a:rPr>
              <a:t> </a:t>
            </a:r>
            <a:r>
              <a:rPr lang="sk-SK" sz="3700" dirty="0" err="1" smtClean="0">
                <a:latin typeface="High Tower Text" pitchFamily="18" charset="0"/>
              </a:rPr>
              <a:t>Augustus</a:t>
            </a:r>
            <a:r>
              <a:rPr lang="sk-SK" sz="3700" dirty="0" smtClean="0">
                <a:latin typeface="High Tower Text" pitchFamily="18" charset="0"/>
              </a:rPr>
              <a:t> obchádzal ešte týždne po bitke palácom, bil hlavou do steny, trhal si vlasy a kričal do prázdna: </a:t>
            </a:r>
            <a:r>
              <a:rPr lang="sk-SK" sz="3700" b="1" dirty="0" smtClean="0">
                <a:latin typeface="High Tower Text" pitchFamily="18" charset="0"/>
              </a:rPr>
              <a:t>"</a:t>
            </a:r>
            <a:r>
              <a:rPr lang="sk-SK" sz="3700" b="1" dirty="0" err="1" smtClean="0">
                <a:latin typeface="High Tower Text" pitchFamily="18" charset="0"/>
              </a:rPr>
              <a:t>Varro</a:t>
            </a:r>
            <a:r>
              <a:rPr lang="sk-SK" sz="3700" b="1" dirty="0" smtClean="0">
                <a:latin typeface="High Tower Text" pitchFamily="18" charset="0"/>
              </a:rPr>
              <a:t>, </a:t>
            </a:r>
            <a:r>
              <a:rPr lang="sk-SK" sz="3700" b="1" dirty="0" err="1" smtClean="0">
                <a:latin typeface="High Tower Text" pitchFamily="18" charset="0"/>
              </a:rPr>
              <a:t>Varro</a:t>
            </a:r>
            <a:r>
              <a:rPr lang="sk-SK" sz="3700" b="1" dirty="0" smtClean="0">
                <a:latin typeface="High Tower Text" pitchFamily="18" charset="0"/>
              </a:rPr>
              <a:t>, vráť mi moje orly!" </a:t>
            </a:r>
            <a:r>
              <a:rPr lang="sk-SK" sz="3700" dirty="0" smtClean="0">
                <a:latin typeface="High Tower Text" pitchFamily="18" charset="0"/>
              </a:rPr>
              <a:t>(</a:t>
            </a:r>
            <a:r>
              <a:rPr lang="sk-SK" sz="3700" i="1" dirty="0" smtClean="0">
                <a:latin typeface="High Tower Text" pitchFamily="18" charset="0"/>
              </a:rPr>
              <a:t>Orol bol znak légie</a:t>
            </a:r>
            <a:r>
              <a:rPr lang="sk-SK" sz="3700" dirty="0" smtClean="0">
                <a:latin typeface="High Tower Text" pitchFamily="18" charset="0"/>
              </a:rPr>
              <a:t>).</a:t>
            </a:r>
          </a:p>
          <a:p>
            <a:r>
              <a:rPr lang="sk-SK" sz="3700" dirty="0" smtClean="0">
                <a:latin typeface="High Tower Text" pitchFamily="18" charset="0"/>
              </a:rPr>
              <a:t>Podľa iných znel cisárov nárek </a:t>
            </a:r>
            <a:r>
              <a:rPr lang="sk-SK" sz="3700" b="1" dirty="0" smtClean="0">
                <a:latin typeface="High Tower Text" pitchFamily="18" charset="0"/>
              </a:rPr>
              <a:t>"</a:t>
            </a:r>
            <a:r>
              <a:rPr lang="sk-SK" sz="3700" b="1" dirty="0" err="1" smtClean="0">
                <a:latin typeface="High Tower Text" pitchFamily="18" charset="0"/>
              </a:rPr>
              <a:t>Varro</a:t>
            </a:r>
            <a:r>
              <a:rPr lang="sk-SK" sz="3700" b="1" dirty="0" smtClean="0">
                <a:latin typeface="High Tower Text" pitchFamily="18" charset="0"/>
              </a:rPr>
              <a:t>, </a:t>
            </a:r>
            <a:r>
              <a:rPr lang="sk-SK" sz="3700" b="1" dirty="0" err="1" smtClean="0">
                <a:latin typeface="High Tower Text" pitchFamily="18" charset="0"/>
              </a:rPr>
              <a:t>Varro</a:t>
            </a:r>
            <a:r>
              <a:rPr lang="sk-SK" sz="3700" b="1" dirty="0" smtClean="0">
                <a:latin typeface="High Tower Text" pitchFamily="18" charset="0"/>
              </a:rPr>
              <a:t>, vráť mi moje légie!" </a:t>
            </a:r>
            <a:r>
              <a:rPr lang="sk-SK" sz="3700" dirty="0" smtClean="0">
                <a:latin typeface="High Tower Text" pitchFamily="18" charset="0"/>
              </a:rPr>
              <a:t>- </a:t>
            </a:r>
            <a:r>
              <a:rPr lang="sk-SK" sz="3700" b="1" dirty="0" smtClean="0">
                <a:latin typeface="High Tower Text" pitchFamily="18" charset="0"/>
              </a:rPr>
              <a:t>Vare, Vare, </a:t>
            </a:r>
            <a:r>
              <a:rPr lang="sk-SK" sz="3700" b="1" dirty="0" err="1" smtClean="0">
                <a:latin typeface="High Tower Text" pitchFamily="18" charset="0"/>
              </a:rPr>
              <a:t>rede</a:t>
            </a:r>
            <a:r>
              <a:rPr lang="sk-SK" sz="3700" b="1" dirty="0" smtClean="0">
                <a:latin typeface="High Tower Text" pitchFamily="18" charset="0"/>
              </a:rPr>
              <a:t> </a:t>
            </a:r>
            <a:r>
              <a:rPr lang="sk-SK" sz="3700" b="1" dirty="0" err="1" smtClean="0">
                <a:latin typeface="High Tower Text" pitchFamily="18" charset="0"/>
              </a:rPr>
              <a:t>mihi</a:t>
            </a:r>
            <a:r>
              <a:rPr lang="sk-SK" sz="3700" b="1" dirty="0" smtClean="0">
                <a:latin typeface="High Tower Text" pitchFamily="18" charset="0"/>
              </a:rPr>
              <a:t> </a:t>
            </a:r>
            <a:r>
              <a:rPr lang="sk-SK" sz="3700" b="1" dirty="0" err="1" smtClean="0">
                <a:latin typeface="High Tower Text" pitchFamily="18" charset="0"/>
              </a:rPr>
              <a:t>legiones</a:t>
            </a:r>
            <a:r>
              <a:rPr lang="sk-SK" sz="3700" b="1" dirty="0" smtClean="0">
                <a:latin typeface="High Tower Text" pitchFamily="18" charset="0"/>
              </a:rPr>
              <a:t> MEAS! </a:t>
            </a:r>
            <a:r>
              <a:rPr lang="sk-SK" sz="3700" dirty="0" smtClean="0">
                <a:latin typeface="High Tower Text" pitchFamily="18" charset="0"/>
              </a:rPr>
              <a:t>Zmysel v každom prípade zostáva u oboch podôb výroku rovnaký.</a:t>
            </a:r>
          </a:p>
          <a:p>
            <a:r>
              <a:rPr lang="sk-SK" sz="3700" dirty="0" smtClean="0">
                <a:latin typeface="High Tower Text" pitchFamily="18" charset="0"/>
              </a:rPr>
              <a:t>Tri légie stratené v </a:t>
            </a:r>
            <a:r>
              <a:rPr lang="sk-SK" sz="3700" dirty="0" err="1" smtClean="0">
                <a:latin typeface="High Tower Text" pitchFamily="18" charset="0"/>
              </a:rPr>
              <a:t>Teutoburskom</a:t>
            </a:r>
            <a:r>
              <a:rPr lang="sk-SK" sz="3700" dirty="0" smtClean="0">
                <a:latin typeface="High Tower Text" pitchFamily="18" charset="0"/>
              </a:rPr>
              <a:t> lese (</a:t>
            </a:r>
            <a:r>
              <a:rPr lang="sk-SK" sz="3700" dirty="0" err="1" smtClean="0">
                <a:latin typeface="High Tower Text" pitchFamily="18" charset="0"/>
              </a:rPr>
              <a:t>Legio</a:t>
            </a:r>
            <a:r>
              <a:rPr lang="sk-SK" sz="3700" dirty="0" smtClean="0">
                <a:latin typeface="High Tower Text" pitchFamily="18" charset="0"/>
              </a:rPr>
              <a:t> XVII, </a:t>
            </a:r>
            <a:r>
              <a:rPr lang="sk-SK" sz="3700" dirty="0" err="1" smtClean="0">
                <a:latin typeface="High Tower Text" pitchFamily="18" charset="0"/>
              </a:rPr>
              <a:t>Legio</a:t>
            </a:r>
            <a:r>
              <a:rPr lang="sk-SK" sz="3700" dirty="0" smtClean="0">
                <a:latin typeface="High Tower Text" pitchFamily="18" charset="0"/>
              </a:rPr>
              <a:t> XVIII a </a:t>
            </a:r>
            <a:r>
              <a:rPr lang="sk-SK" sz="3700" dirty="0" err="1" smtClean="0">
                <a:latin typeface="High Tower Text" pitchFamily="18" charset="0"/>
              </a:rPr>
              <a:t>Legio</a:t>
            </a:r>
            <a:r>
              <a:rPr lang="sk-SK" sz="3700" dirty="0" smtClean="0">
                <a:latin typeface="High Tower Text" pitchFamily="18" charset="0"/>
              </a:rPr>
              <a:t> XIX) už neboli nikdy obnovené. </a:t>
            </a:r>
            <a:endParaRPr lang="sk-SK" sz="3700" dirty="0">
              <a:latin typeface="High Tower Text" pitchFamily="18" charset="0"/>
            </a:endParaRPr>
          </a:p>
        </p:txBody>
      </p:sp>
    </p:spTree>
  </p:cSld>
  <p:clrMapOvr>
    <a:masterClrMapping/>
  </p:clrMapOvr>
  <p:transition>
    <p:randomBa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lnovrat">
  <a:themeElements>
    <a:clrScheme name="Slnovrat">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lnovrat">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lnovrat">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TotalTime>
  <Words>381</Words>
  <Application>Microsoft Office PowerPoint</Application>
  <PresentationFormat>Prezentácia na obrazovke (4:3)</PresentationFormat>
  <Paragraphs>25</Paragraphs>
  <Slides>5</Slides>
  <Notes>0</Notes>
  <HiddenSlides>0</HiddenSlides>
  <MMClips>0</MMClips>
  <ScaleCrop>false</ScaleCrop>
  <HeadingPairs>
    <vt:vector size="4" baseType="variant">
      <vt:variant>
        <vt:lpstr>Motív</vt:lpstr>
      </vt:variant>
      <vt:variant>
        <vt:i4>1</vt:i4>
      </vt:variant>
      <vt:variant>
        <vt:lpstr>Nadpisy snímok</vt:lpstr>
      </vt:variant>
      <vt:variant>
        <vt:i4>5</vt:i4>
      </vt:variant>
    </vt:vector>
  </HeadingPairs>
  <TitlesOfParts>
    <vt:vector size="6" baseType="lpstr">
      <vt:lpstr>Slnovrat</vt:lpstr>
      <vt:lpstr>Varro, Varro, vráť mi moje légie!</vt:lpstr>
      <vt:lpstr>Octavianus Augustus</vt:lpstr>
      <vt:lpstr>Bitka v Teutoburskom lese</vt:lpstr>
      <vt:lpstr>Bitka v Teutoburskom lese</vt:lpstr>
      <vt:lpstr>Vare, Vare, rede mihi legiones MEAS!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Varro, Varro, vráť mi moje légie!</dc:title>
  <dc:creator>mirec</dc:creator>
  <cp:lastModifiedBy>Uzivatel</cp:lastModifiedBy>
  <cp:revision>5</cp:revision>
  <dcterms:created xsi:type="dcterms:W3CDTF">2018-06-17T19:52:12Z</dcterms:created>
  <dcterms:modified xsi:type="dcterms:W3CDTF">2018-06-28T05:36:33Z</dcterms:modified>
</cp:coreProperties>
</file>